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312" r:id="rId3"/>
    <p:sldId id="313" r:id="rId4"/>
    <p:sldId id="306" r:id="rId5"/>
    <p:sldId id="309" r:id="rId6"/>
    <p:sldId id="311" r:id="rId7"/>
    <p:sldId id="307" r:id="rId8"/>
    <p:sldId id="31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72" y="204"/>
      </p:cViewPr>
      <p:guideLst>
        <p:guide orient="horz" pos="2161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94A7-0D6E-4ACE-B988-38D56A017DE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0AF-CB1B-4E2D-B73C-685078AF5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94A7-0D6E-4ACE-B988-38D56A017DE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0AF-CB1B-4E2D-B73C-685078AF5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94A7-0D6E-4ACE-B988-38D56A017DE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0AF-CB1B-4E2D-B73C-685078AF5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94A7-0D6E-4ACE-B988-38D56A017DE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0AF-CB1B-4E2D-B73C-685078AF5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94A7-0D6E-4ACE-B988-38D56A017DE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0AF-CB1B-4E2D-B73C-685078AF5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94A7-0D6E-4ACE-B988-38D56A017DE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0AF-CB1B-4E2D-B73C-685078AF5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94A7-0D6E-4ACE-B988-38D56A017DE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0AF-CB1B-4E2D-B73C-685078AF5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94A7-0D6E-4ACE-B988-38D56A017DE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0AF-CB1B-4E2D-B73C-685078AF5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94A7-0D6E-4ACE-B988-38D56A017DE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0AF-CB1B-4E2D-B73C-685078AF5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94A7-0D6E-4ACE-B988-38D56A017DE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0AF-CB1B-4E2D-B73C-685078AF5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394A7-0D6E-4ACE-B988-38D56A017DE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C10AF-CB1B-4E2D-B73C-685078AF5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394A7-0D6E-4ACE-B988-38D56A017DE7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C10AF-CB1B-4E2D-B73C-685078AF54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SAVE_20200211_1745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285852" y="1643050"/>
            <a:ext cx="6598941" cy="3274707"/>
          </a:xfrm>
          <a:prstGeom prst="rect">
            <a:avLst/>
          </a:prstGeom>
        </p:spPr>
        <p:txBody>
          <a:bodyPr wrap="none" fromWordArt="1">
            <a:prstTxWarp prst="textDeflateInflate">
              <a:avLst>
                <a:gd name="adj" fmla="val 28028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285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anose="02040503050406030204" charset="0"/>
                <a:cs typeface="Cambria Math" panose="02040503050406030204" charset="0"/>
              </a:rPr>
              <a:t>МИНИ-МУЗЕЙ</a:t>
            </a:r>
          </a:p>
          <a:p>
            <a:pPr algn="ctr" rtl="0"/>
            <a:r>
              <a:rPr lang="ru-RU" sz="3600" b="1" kern="10" dirty="0">
                <a:ln w="2857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 Math" panose="02040503050406030204" charset="0"/>
                <a:cs typeface="Cambria Math" panose="02040503050406030204" charset="0"/>
              </a:rPr>
              <a:t>«В МИРЕ СКАЗОК»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214290"/>
            <a:ext cx="642942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«Детский сад №422» г.Перми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143512"/>
            <a:ext cx="914400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Микрюкова Полина Геннадьевна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SAVE_20200211_1745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86182" y="1000108"/>
            <a:ext cx="4286279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«Сказка – великая духовная культура народа,</a:t>
            </a:r>
            <a:endParaRPr kumimoji="0" lang="ru-RU" sz="1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которую мы собираем по крохам,</a:t>
            </a:r>
            <a:endParaRPr kumimoji="0" lang="ru-RU" sz="1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и через сказку раскрывается перед</a:t>
            </a:r>
            <a:endParaRPr kumimoji="0" lang="ru-RU" sz="1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нами тысячелетняя история народа»</a:t>
            </a:r>
            <a:endParaRPr kumimoji="0" lang="ru-RU" sz="1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(Алексей Толстой)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28728" y="2357430"/>
            <a:ext cx="650085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Мини-Музей «В мире сказок» как форма образовательной и воспитательной работы создан по инициативе воспитателей. Он возник как результат поисковой и исследовательской деятельности педагогического коллектива группы «Сказка».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Социальная значимость мини-музея «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мире сказок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заключается в создании развивающей предметно-пространственной среды - совместном участии детей, родителей и педагогов. Дошкольники чувствуют свою причастность к музею: приносят из дома экспонаты.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настоящих музеях экспонаты трогать нельзя, а в нашем музее не только можно, но и нужно! В обычном музее ребенок - лишь пассивный созерцатель, а здесь он — соавтор, творец экспозиции. Причем не только он сам, но и его родители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Наши экспонаты – это волшебные предметы разных сказочных персонажей.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SAVE_20200211_1745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8662" y="1285860"/>
            <a:ext cx="70009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формирование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интереса к сказкам, создание условий для активного использования сказок в деятельности детей, приобщение детей к богатствам русской художественной литературы через знакомство со сказкой.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Пробудить в детях интерес к сказке,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сказочным персонажам;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Воспитывать бережное отношение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экспонатам музея;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Обогащать и расширять словарный запас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SAVE_20200211_1745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Изображение 3" descr="IMG-fa0715452808b30478de6617824a06a6-V"/>
          <p:cNvPicPr>
            <a:picLocks noChangeAspect="1"/>
          </p:cNvPicPr>
          <p:nvPr/>
        </p:nvPicPr>
        <p:blipFill>
          <a:blip r:embed="rId3">
            <a:lum bright="-6000" contrast="12000"/>
          </a:blip>
          <a:srcRect l="30123" r="5956" b="3603"/>
          <a:stretch>
            <a:fillRect/>
          </a:stretch>
        </p:blipFill>
        <p:spPr>
          <a:xfrm>
            <a:off x="1000100" y="1142984"/>
            <a:ext cx="3486488" cy="29679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Изображение 4" descr="IMG-60c715472ea7b017595941922cbd5b32-V"/>
          <p:cNvPicPr>
            <a:picLocks noChangeAspect="1"/>
          </p:cNvPicPr>
          <p:nvPr/>
        </p:nvPicPr>
        <p:blipFill>
          <a:blip r:embed="rId4"/>
          <a:srcRect l="6390" t="8641" r="12884" b="4293"/>
          <a:stretch>
            <a:fillRect/>
          </a:stretch>
        </p:blipFill>
        <p:spPr>
          <a:xfrm>
            <a:off x="4286248" y="3500438"/>
            <a:ext cx="4342058" cy="264320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214810" y="1142984"/>
            <a:ext cx="40719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 музей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находится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необычной 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волшебной коробке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Замещающее содержимое 3" descr="SAVE_20200211_17454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36513"/>
            <a:ext cx="9094788" cy="6821487"/>
          </a:xfrm>
          <a:prstGeom prst="rect">
            <a:avLst/>
          </a:prstGeom>
        </p:spPr>
      </p:pic>
      <p:pic>
        <p:nvPicPr>
          <p:cNvPr id="6" name="Замещающее содержимое 5" descr="IMG-dfc72d343127627fdfffe25265ea11e2-V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lum bright="-6000" contrast="12000"/>
          </a:blip>
          <a:srcRect l="3779" t="6987" r="-1691" b="15895"/>
          <a:stretch>
            <a:fillRect/>
          </a:stretch>
        </p:blipFill>
        <p:spPr>
          <a:xfrm rot="21398395">
            <a:off x="4783443" y="812604"/>
            <a:ext cx="3495675" cy="48799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Изображение 7" descr="IMG-5ecb92fd4f8d9509b3b780d1d66e016f-V"/>
          <p:cNvPicPr>
            <a:picLocks noChangeAspect="1"/>
          </p:cNvPicPr>
          <p:nvPr/>
        </p:nvPicPr>
        <p:blipFill>
          <a:blip r:embed="rId4" cstate="print">
            <a:lum bright="-6000" contrast="12000"/>
          </a:blip>
          <a:srcRect t="9391" r="2462" b="9539"/>
          <a:stretch>
            <a:fillRect/>
          </a:stretch>
        </p:blipFill>
        <p:spPr>
          <a:xfrm rot="21368512">
            <a:off x="992775" y="3615394"/>
            <a:ext cx="3853035" cy="180717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2" name="Прямоугольник 11"/>
          <p:cNvSpPr/>
          <p:nvPr/>
        </p:nvSpPr>
        <p:spPr>
          <a:xfrm rot="21388278">
            <a:off x="642910" y="2285992"/>
            <a:ext cx="46162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Волшебные предметы из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 русских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сказкок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амещающее содержимое 10" descr="SAVE_20200211_1745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246874" cy="6845935"/>
          </a:xfrm>
          <a:prstGeom prst="rect">
            <a:avLst/>
          </a:prstGeom>
        </p:spPr>
      </p:pic>
      <p:pic>
        <p:nvPicPr>
          <p:cNvPr id="6" name="Замещающее содержимое 5" descr="IMG-ee78d6662262ceeebecddef93f5e4b5d-V"/>
          <p:cNvPicPr>
            <a:picLocks noGrp="1" noChangeAspect="1"/>
          </p:cNvPicPr>
          <p:nvPr>
            <p:ph sz="half" idx="2"/>
          </p:nvPr>
        </p:nvPicPr>
        <p:blipFill>
          <a:blip r:embed="rId3">
            <a:lum bright="-6000" contrast="12000"/>
          </a:blip>
          <a:srcRect r="21651" b="-446"/>
          <a:stretch>
            <a:fillRect/>
          </a:stretch>
        </p:blipFill>
        <p:spPr>
          <a:xfrm rot="21436561">
            <a:off x="751205" y="2500306"/>
            <a:ext cx="4991582" cy="361156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 rot="305391">
            <a:off x="2767046" y="1149028"/>
            <a:ext cx="664373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Волшебные предметы: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Ковер – самолет,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Сапоги – скороходы,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Скатерть – самобранка, 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Шапка - невидимка 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SAVE_20200211_1745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9142730" cy="68573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Изображение 5" descr="IMG-e5944db1b1084c2fe0c737b16d10e4b2-V"/>
          <p:cNvPicPr>
            <a:picLocks noChangeAspect="1"/>
          </p:cNvPicPr>
          <p:nvPr/>
        </p:nvPicPr>
        <p:blipFill>
          <a:blip r:embed="rId3">
            <a:lum bright="-6000" contrast="18000"/>
          </a:blip>
          <a:srcRect t="12766" r="515" b="2494"/>
          <a:stretch>
            <a:fillRect/>
          </a:stretch>
        </p:blipFill>
        <p:spPr>
          <a:xfrm rot="21336286">
            <a:off x="1020325" y="1857573"/>
            <a:ext cx="2774414" cy="41893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Изображение 8" descr="IMG-cc14f1cd202391ad02aac754f1dea1e8-V"/>
          <p:cNvPicPr>
            <a:picLocks noChangeAspect="1"/>
          </p:cNvPicPr>
          <p:nvPr/>
        </p:nvPicPr>
        <p:blipFill>
          <a:blip r:embed="rId4" cstate="print">
            <a:lum contrast="24000"/>
          </a:blip>
          <a:srcRect l="5036" t="10248" r="-224" b="12759"/>
          <a:stretch>
            <a:fillRect/>
          </a:stretch>
        </p:blipFill>
        <p:spPr>
          <a:xfrm rot="506849">
            <a:off x="3190513" y="1863994"/>
            <a:ext cx="1188706" cy="17039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21358768">
            <a:off x="815736" y="1258213"/>
            <a:ext cx="3140016" cy="52322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 defTabSz="540000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Картотека загадок</a:t>
            </a:r>
          </a:p>
          <a:p>
            <a:pPr algn="ctr" defTabSz="540000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 волшебных предметах 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Замещающее содержимое 4" descr="IMG-f974797623057cfd710f2412a2732f36-V"/>
          <p:cNvPicPr>
            <a:picLocks noChangeAspect="1"/>
          </p:cNvPicPr>
          <p:nvPr/>
        </p:nvPicPr>
        <p:blipFill>
          <a:blip r:embed="rId5">
            <a:lum bright="-12000" contrast="12000"/>
          </a:blip>
          <a:srcRect t="12710" r="5147" b="4700"/>
          <a:stretch>
            <a:fillRect/>
          </a:stretch>
        </p:blipFill>
        <p:spPr>
          <a:xfrm rot="21383713">
            <a:off x="4545229" y="858877"/>
            <a:ext cx="2443396" cy="37701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Изображение 6" descr="IMG-27d5969a4132386bdc08bd7584eb3820-V"/>
          <p:cNvPicPr>
            <a:picLocks noChangeAspect="1"/>
          </p:cNvPicPr>
          <p:nvPr/>
        </p:nvPicPr>
        <p:blipFill>
          <a:blip r:embed="rId6" cstate="print">
            <a:lum bright="-6000" contrast="30000"/>
          </a:blip>
          <a:srcRect l="13900" r="22173"/>
          <a:stretch>
            <a:fillRect/>
          </a:stretch>
        </p:blipFill>
        <p:spPr>
          <a:xfrm rot="21300000">
            <a:off x="6493646" y="4002674"/>
            <a:ext cx="1756829" cy="155124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1358768">
            <a:off x="5221867" y="5538964"/>
            <a:ext cx="3140016" cy="307777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 defTabSz="540000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Картотека волшебных предметов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Замещающее содержимое 10" descr="SAVE_20200211_17454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216" cy="6858000"/>
          </a:xfrm>
          <a:prstGeom prst="rect">
            <a:avLst/>
          </a:prstGeom>
        </p:spPr>
      </p:pic>
      <p:pic>
        <p:nvPicPr>
          <p:cNvPr id="13" name="Изображение 12" descr="IMG-7c9cea3140d4e6d2af19092120928901-V"/>
          <p:cNvPicPr>
            <a:picLocks noChangeAspect="1"/>
          </p:cNvPicPr>
          <p:nvPr/>
        </p:nvPicPr>
        <p:blipFill>
          <a:blip r:embed="rId3">
            <a:lum bright="-6000" contrast="12000"/>
          </a:blip>
          <a:srcRect l="9529" t="-264" r="13438" b="32017"/>
          <a:stretch>
            <a:fillRect/>
          </a:stretch>
        </p:blipFill>
        <p:spPr>
          <a:xfrm>
            <a:off x="1785918" y="1214422"/>
            <a:ext cx="5429288" cy="27146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4214818"/>
            <a:ext cx="664373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Надеемся, что наш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мини-музей поможет детям более подробно узнать мир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сказки, познакомиться с русским фольклором, 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будет 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способствовать развитию воображения, фантазии, речи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222</Words>
  <Application>WPS Presentation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</vt:lpstr>
      <vt:lpstr>Слайд 2</vt:lpstr>
      <vt:lpstr>Слайд 3</vt:lpstr>
      <vt:lpstr> </vt:lpstr>
      <vt:lpstr>Слайд 5</vt:lpstr>
      <vt:lpstr>Слайд 6</vt:lpstr>
      <vt:lpstr> 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известно, просиживание детей перед компьютером не слишком-то хорошо сказывается на их здоровье.  Гораздо лучше увлечь ребенка настольной игрой – яркой и красочной, с захватывающим сценарием и необычными героями.</dc:title>
  <dc:creator>я</dc:creator>
  <cp:lastModifiedBy>PC</cp:lastModifiedBy>
  <cp:revision>109</cp:revision>
  <dcterms:created xsi:type="dcterms:W3CDTF">2017-12-05T04:44:00Z</dcterms:created>
  <dcterms:modified xsi:type="dcterms:W3CDTF">2020-02-11T20:15:34Z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